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81" r:id="rId6"/>
    <p:sldId id="282" r:id="rId7"/>
    <p:sldId id="283" r:id="rId8"/>
    <p:sldId id="284" r:id="rId9"/>
    <p:sldId id="286" r:id="rId10"/>
    <p:sldId id="287" r:id="rId11"/>
    <p:sldId id="285" r:id="rId12"/>
    <p:sldId id="279" r:id="rId13"/>
    <p:sldId id="277" r:id="rId14"/>
    <p:sldId id="28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867ABA1B-DA86-5A4D-98CA-794548A861DD}">
          <p14:sldIdLst>
            <p14:sldId id="256"/>
          </p14:sldIdLst>
        </p14:section>
        <p14:section name="Prep" id="{CB107A2C-C74F-0D4B-8E44-BC4339976496}">
          <p14:sldIdLst>
            <p14:sldId id="281"/>
          </p14:sldIdLst>
        </p14:section>
        <p14:section name="Part 1" id="{C4FCA894-3FE7-CA4D-B997-6254A472AC93}">
          <p14:sldIdLst>
            <p14:sldId id="282"/>
          </p14:sldIdLst>
        </p14:section>
        <p14:section name="Part 2" id="{196DB622-00CC-CF45-8B89-5B313C0ECA09}">
          <p14:sldIdLst>
            <p14:sldId id="283"/>
          </p14:sldIdLst>
        </p14:section>
        <p14:section name="Part 3" id="{32248C95-0915-2E4D-9A8C-0E0B3EFABBED}">
          <p14:sldIdLst>
            <p14:sldId id="284"/>
            <p14:sldId id="286"/>
            <p14:sldId id="287"/>
            <p14:sldId id="285"/>
            <p14:sldId id="279"/>
            <p14:sldId id="277"/>
          </p14:sldIdLst>
        </p14:section>
        <p14:section name="Project Part 2" id="{2F077951-606A-6949-A16E-9F9CF3D219F8}">
          <p14:sldIdLst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5121AF-3229-417C-809D-91B91E66577B}" v="287" dt="2021-10-18T12:24:03.1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26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 Schneider" userId="c7f22e6a-e907-4b4e-8fc7-3a29e45db193" providerId="ADAL" clId="{6C5121AF-3229-417C-809D-91B91E66577B}"/>
    <pc:docChg chg="undo custSel addSld modSld modSection">
      <pc:chgData name="Stephen Schneider" userId="c7f22e6a-e907-4b4e-8fc7-3a29e45db193" providerId="ADAL" clId="{6C5121AF-3229-417C-809D-91B91E66577B}" dt="2021-10-18T12:32:48.216" v="800" actId="6549"/>
      <pc:docMkLst>
        <pc:docMk/>
      </pc:docMkLst>
      <pc:sldChg chg="modSp mod">
        <pc:chgData name="Stephen Schneider" userId="c7f22e6a-e907-4b4e-8fc7-3a29e45db193" providerId="ADAL" clId="{6C5121AF-3229-417C-809D-91B91E66577B}" dt="2021-10-17T20:55:51.308" v="776" actId="27636"/>
        <pc:sldMkLst>
          <pc:docMk/>
          <pc:sldMk cId="3804907653" sldId="279"/>
        </pc:sldMkLst>
        <pc:spChg chg="mod">
          <ac:chgData name="Stephen Schneider" userId="c7f22e6a-e907-4b4e-8fc7-3a29e45db193" providerId="ADAL" clId="{6C5121AF-3229-417C-809D-91B91E66577B}" dt="2021-10-17T20:55:51.308" v="776" actId="27636"/>
          <ac:spMkLst>
            <pc:docMk/>
            <pc:sldMk cId="3804907653" sldId="279"/>
            <ac:spMk id="3" creationId="{7824F8CC-CD78-A34D-8372-0FBBF6B5D731}"/>
          </ac:spMkLst>
        </pc:spChg>
      </pc:sldChg>
      <pc:sldChg chg="modSp mod">
        <pc:chgData name="Stephen Schneider" userId="c7f22e6a-e907-4b4e-8fc7-3a29e45db193" providerId="ADAL" clId="{6C5121AF-3229-417C-809D-91B91E66577B}" dt="2021-10-18T12:32:48.216" v="800" actId="6549"/>
        <pc:sldMkLst>
          <pc:docMk/>
          <pc:sldMk cId="4262375575" sldId="280"/>
        </pc:sldMkLst>
        <pc:spChg chg="mod">
          <ac:chgData name="Stephen Schneider" userId="c7f22e6a-e907-4b4e-8fc7-3a29e45db193" providerId="ADAL" clId="{6C5121AF-3229-417C-809D-91B91E66577B}" dt="2021-10-18T12:32:48.216" v="800" actId="6549"/>
          <ac:spMkLst>
            <pc:docMk/>
            <pc:sldMk cId="4262375575" sldId="280"/>
            <ac:spMk id="3" creationId="{999C2E57-79DE-5042-9978-4E100BD991E7}"/>
          </ac:spMkLst>
        </pc:spChg>
      </pc:sldChg>
      <pc:sldChg chg="modSp mod">
        <pc:chgData name="Stephen Schneider" userId="c7f22e6a-e907-4b4e-8fc7-3a29e45db193" providerId="ADAL" clId="{6C5121AF-3229-417C-809D-91B91E66577B}" dt="2021-10-17T19:55:06.456" v="17" actId="20577"/>
        <pc:sldMkLst>
          <pc:docMk/>
          <pc:sldMk cId="3924890271" sldId="282"/>
        </pc:sldMkLst>
        <pc:spChg chg="mod">
          <ac:chgData name="Stephen Schneider" userId="c7f22e6a-e907-4b4e-8fc7-3a29e45db193" providerId="ADAL" clId="{6C5121AF-3229-417C-809D-91B91E66577B}" dt="2021-10-17T19:55:06.456" v="17" actId="20577"/>
          <ac:spMkLst>
            <pc:docMk/>
            <pc:sldMk cId="3924890271" sldId="282"/>
            <ac:spMk id="3" creationId="{BA9CCB2B-6BE2-7442-B21C-E03D351A03AB}"/>
          </ac:spMkLst>
        </pc:spChg>
      </pc:sldChg>
      <pc:sldChg chg="modSp mod">
        <pc:chgData name="Stephen Schneider" userId="c7f22e6a-e907-4b4e-8fc7-3a29e45db193" providerId="ADAL" clId="{6C5121AF-3229-417C-809D-91B91E66577B}" dt="2021-10-17T19:54:44.575" v="1" actId="403"/>
        <pc:sldMkLst>
          <pc:docMk/>
          <pc:sldMk cId="4098733676" sldId="283"/>
        </pc:sldMkLst>
        <pc:spChg chg="mod">
          <ac:chgData name="Stephen Schneider" userId="c7f22e6a-e907-4b4e-8fc7-3a29e45db193" providerId="ADAL" clId="{6C5121AF-3229-417C-809D-91B91E66577B}" dt="2021-10-17T19:54:44.575" v="1" actId="403"/>
          <ac:spMkLst>
            <pc:docMk/>
            <pc:sldMk cId="4098733676" sldId="283"/>
            <ac:spMk id="3" creationId="{BFD4E3EB-5F2D-E64F-B0EE-50B2C2B23211}"/>
          </ac:spMkLst>
        </pc:spChg>
      </pc:sldChg>
      <pc:sldChg chg="addSp delSp modSp mod modAnim">
        <pc:chgData name="Stephen Schneider" userId="c7f22e6a-e907-4b4e-8fc7-3a29e45db193" providerId="ADAL" clId="{6C5121AF-3229-417C-809D-91B91E66577B}" dt="2021-10-17T20:53:29.798" v="670" actId="20577"/>
        <pc:sldMkLst>
          <pc:docMk/>
          <pc:sldMk cId="3125726742" sldId="284"/>
        </pc:sldMkLst>
        <pc:spChg chg="mod">
          <ac:chgData name="Stephen Schneider" userId="c7f22e6a-e907-4b4e-8fc7-3a29e45db193" providerId="ADAL" clId="{6C5121AF-3229-417C-809D-91B91E66577B}" dt="2021-10-17T20:53:29.798" v="670" actId="20577"/>
          <ac:spMkLst>
            <pc:docMk/>
            <pc:sldMk cId="3125726742" sldId="284"/>
            <ac:spMk id="2" creationId="{1E333A47-152F-5D4E-AC25-4E3440D33002}"/>
          </ac:spMkLst>
        </pc:spChg>
        <pc:spChg chg="mod">
          <ac:chgData name="Stephen Schneider" userId="c7f22e6a-e907-4b4e-8fc7-3a29e45db193" providerId="ADAL" clId="{6C5121AF-3229-417C-809D-91B91E66577B}" dt="2021-10-17T20:28:58.989" v="293" actId="403"/>
          <ac:spMkLst>
            <pc:docMk/>
            <pc:sldMk cId="3125726742" sldId="284"/>
            <ac:spMk id="3" creationId="{3DCE29B0-8349-E54E-B1CB-1622F1FF38DD}"/>
          </ac:spMkLst>
        </pc:spChg>
        <pc:spChg chg="add mod">
          <ac:chgData name="Stephen Schneider" userId="c7f22e6a-e907-4b4e-8fc7-3a29e45db193" providerId="ADAL" clId="{6C5121AF-3229-417C-809D-91B91E66577B}" dt="2021-10-17T20:30:22.269" v="315" actId="403"/>
          <ac:spMkLst>
            <pc:docMk/>
            <pc:sldMk cId="3125726742" sldId="284"/>
            <ac:spMk id="8" creationId="{21A88CE5-380D-406C-A8B8-F57C85A446FD}"/>
          </ac:spMkLst>
        </pc:spChg>
        <pc:spChg chg="add mod">
          <ac:chgData name="Stephen Schneider" userId="c7f22e6a-e907-4b4e-8fc7-3a29e45db193" providerId="ADAL" clId="{6C5121AF-3229-417C-809D-91B91E66577B}" dt="2021-10-17T20:30:38.344" v="316" actId="1076"/>
          <ac:spMkLst>
            <pc:docMk/>
            <pc:sldMk cId="3125726742" sldId="284"/>
            <ac:spMk id="10" creationId="{7AA1EBB4-4790-4D98-944D-D445A1C94DBC}"/>
          </ac:spMkLst>
        </pc:spChg>
        <pc:picChg chg="del">
          <ac:chgData name="Stephen Schneider" userId="c7f22e6a-e907-4b4e-8fc7-3a29e45db193" providerId="ADAL" clId="{6C5121AF-3229-417C-809D-91B91E66577B}" dt="2021-10-17T20:21:09.905" v="26" actId="478"/>
          <ac:picMkLst>
            <pc:docMk/>
            <pc:sldMk cId="3125726742" sldId="284"/>
            <ac:picMk id="6" creationId="{E54983E3-3305-F641-904D-46E29757477E}"/>
          </ac:picMkLst>
        </pc:picChg>
        <pc:picChg chg="add mod">
          <ac:chgData name="Stephen Schneider" userId="c7f22e6a-e907-4b4e-8fc7-3a29e45db193" providerId="ADAL" clId="{6C5121AF-3229-417C-809D-91B91E66577B}" dt="2021-10-17T20:28:30.817" v="250" actId="1076"/>
          <ac:picMkLst>
            <pc:docMk/>
            <pc:sldMk cId="3125726742" sldId="284"/>
            <ac:picMk id="7" creationId="{92AFEC07-48EB-4BB1-A1AC-BFC4BE42DA9F}"/>
          </ac:picMkLst>
        </pc:picChg>
        <pc:picChg chg="add del mod">
          <ac:chgData name="Stephen Schneider" userId="c7f22e6a-e907-4b4e-8fc7-3a29e45db193" providerId="ADAL" clId="{6C5121AF-3229-417C-809D-91B91E66577B}" dt="2021-10-17T20:28:25.031" v="248" actId="478"/>
          <ac:picMkLst>
            <pc:docMk/>
            <pc:sldMk cId="3125726742" sldId="284"/>
            <ac:picMk id="1026" creationId="{A267FE6F-C424-4684-808D-BE7C9C8565D3}"/>
          </ac:picMkLst>
        </pc:picChg>
      </pc:sldChg>
      <pc:sldChg chg="modSp mod">
        <pc:chgData name="Stephen Schneider" userId="c7f22e6a-e907-4b4e-8fc7-3a29e45db193" providerId="ADAL" clId="{6C5121AF-3229-417C-809D-91B91E66577B}" dt="2021-10-17T20:52:52.007" v="655" actId="20577"/>
        <pc:sldMkLst>
          <pc:docMk/>
          <pc:sldMk cId="2026903956" sldId="285"/>
        </pc:sldMkLst>
        <pc:spChg chg="mod">
          <ac:chgData name="Stephen Schneider" userId="c7f22e6a-e907-4b4e-8fc7-3a29e45db193" providerId="ADAL" clId="{6C5121AF-3229-417C-809D-91B91E66577B}" dt="2021-10-17T20:52:52.007" v="655" actId="20577"/>
          <ac:spMkLst>
            <pc:docMk/>
            <pc:sldMk cId="2026903956" sldId="285"/>
            <ac:spMk id="2" creationId="{B9A61ED9-3E22-A546-9208-E6412CD273D7}"/>
          </ac:spMkLst>
        </pc:spChg>
        <pc:spChg chg="mod">
          <ac:chgData name="Stephen Schneider" userId="c7f22e6a-e907-4b4e-8fc7-3a29e45db193" providerId="ADAL" clId="{6C5121AF-3229-417C-809D-91B91E66577B}" dt="2021-10-17T20:52:44.220" v="644" actId="403"/>
          <ac:spMkLst>
            <pc:docMk/>
            <pc:sldMk cId="2026903956" sldId="285"/>
            <ac:spMk id="3" creationId="{4B2DC286-2B15-6A45-8DB8-56BDEE20395F}"/>
          </ac:spMkLst>
        </pc:spChg>
      </pc:sldChg>
      <pc:sldChg chg="addSp delSp modSp add mod delAnim modAnim">
        <pc:chgData name="Stephen Schneider" userId="c7f22e6a-e907-4b4e-8fc7-3a29e45db193" providerId="ADAL" clId="{6C5121AF-3229-417C-809D-91B91E66577B}" dt="2021-10-17T20:54:53.198" v="736" actId="14100"/>
        <pc:sldMkLst>
          <pc:docMk/>
          <pc:sldMk cId="3079718531" sldId="286"/>
        </pc:sldMkLst>
        <pc:spChg chg="mod">
          <ac:chgData name="Stephen Schneider" userId="c7f22e6a-e907-4b4e-8fc7-3a29e45db193" providerId="ADAL" clId="{6C5121AF-3229-417C-809D-91B91E66577B}" dt="2021-10-17T20:54:26.403" v="735" actId="27636"/>
          <ac:spMkLst>
            <pc:docMk/>
            <pc:sldMk cId="3079718531" sldId="286"/>
            <ac:spMk id="2" creationId="{1E333A47-152F-5D4E-AC25-4E3440D33002}"/>
          </ac:spMkLst>
        </pc:spChg>
        <pc:spChg chg="mod">
          <ac:chgData name="Stephen Schneider" userId="c7f22e6a-e907-4b4e-8fc7-3a29e45db193" providerId="ADAL" clId="{6C5121AF-3229-417C-809D-91B91E66577B}" dt="2021-10-17T20:54:53.198" v="736" actId="14100"/>
          <ac:spMkLst>
            <pc:docMk/>
            <pc:sldMk cId="3079718531" sldId="286"/>
            <ac:spMk id="3" creationId="{3DCE29B0-8349-E54E-B1CB-1622F1FF38DD}"/>
          </ac:spMkLst>
        </pc:spChg>
        <pc:spChg chg="mod">
          <ac:chgData name="Stephen Schneider" userId="c7f22e6a-e907-4b4e-8fc7-3a29e45db193" providerId="ADAL" clId="{6C5121AF-3229-417C-809D-91B91E66577B}" dt="2021-10-17T20:51:12.999" v="590" actId="1076"/>
          <ac:spMkLst>
            <pc:docMk/>
            <pc:sldMk cId="3079718531" sldId="286"/>
            <ac:spMk id="4" creationId="{AA9425E4-A166-FB44-8326-EC937FEABB4C}"/>
          </ac:spMkLst>
        </pc:spChg>
        <pc:grpChg chg="add mod">
          <ac:chgData name="Stephen Schneider" userId="c7f22e6a-e907-4b4e-8fc7-3a29e45db193" providerId="ADAL" clId="{6C5121AF-3229-417C-809D-91B91E66577B}" dt="2021-10-17T20:51:12.999" v="590" actId="1076"/>
          <ac:grpSpMkLst>
            <pc:docMk/>
            <pc:sldMk cId="3079718531" sldId="286"/>
            <ac:grpSpMk id="14" creationId="{B1AFD499-A562-43A0-8B55-190E7A94ACED}"/>
          </ac:grpSpMkLst>
        </pc:grpChg>
        <pc:picChg chg="del">
          <ac:chgData name="Stephen Schneider" userId="c7f22e6a-e907-4b4e-8fc7-3a29e45db193" providerId="ADAL" clId="{6C5121AF-3229-417C-809D-91B91E66577B}" dt="2021-10-17T20:31:22.750" v="320" actId="478"/>
          <ac:picMkLst>
            <pc:docMk/>
            <pc:sldMk cId="3079718531" sldId="286"/>
            <ac:picMk id="6" creationId="{E54983E3-3305-F641-904D-46E29757477E}"/>
          </ac:picMkLst>
        </pc:picChg>
        <pc:picChg chg="add del mod">
          <ac:chgData name="Stephen Schneider" userId="c7f22e6a-e907-4b4e-8fc7-3a29e45db193" providerId="ADAL" clId="{6C5121AF-3229-417C-809D-91B91E66577B}" dt="2021-10-17T20:51:12.999" v="590" actId="1076"/>
          <ac:picMkLst>
            <pc:docMk/>
            <pc:sldMk cId="3079718531" sldId="286"/>
            <ac:picMk id="7" creationId="{3C94F6A5-E298-42C8-8A05-EBE801E0FE25}"/>
          </ac:picMkLst>
        </pc:picChg>
        <pc:picChg chg="add mod ord modCrop">
          <ac:chgData name="Stephen Schneider" userId="c7f22e6a-e907-4b4e-8fc7-3a29e45db193" providerId="ADAL" clId="{6C5121AF-3229-417C-809D-91B91E66577B}" dt="2021-10-17T20:51:12.999" v="590" actId="1076"/>
          <ac:picMkLst>
            <pc:docMk/>
            <pc:sldMk cId="3079718531" sldId="286"/>
            <ac:picMk id="9" creationId="{D32EBA62-3CFB-4593-84A2-3F2F600F7DD2}"/>
          </ac:picMkLst>
        </pc:picChg>
        <pc:picChg chg="add mod modCrop">
          <ac:chgData name="Stephen Schneider" userId="c7f22e6a-e907-4b4e-8fc7-3a29e45db193" providerId="ADAL" clId="{6C5121AF-3229-417C-809D-91B91E66577B}" dt="2021-10-17T20:49:25.195" v="580" actId="164"/>
          <ac:picMkLst>
            <pc:docMk/>
            <pc:sldMk cId="3079718531" sldId="286"/>
            <ac:picMk id="10" creationId="{729E10C3-0D2A-4F8F-B6C4-716C0C013C0B}"/>
          </ac:picMkLst>
        </pc:picChg>
        <pc:picChg chg="add del mod">
          <ac:chgData name="Stephen Schneider" userId="c7f22e6a-e907-4b4e-8fc7-3a29e45db193" providerId="ADAL" clId="{6C5121AF-3229-417C-809D-91B91E66577B}" dt="2021-10-17T20:45:37.789" v="538" actId="478"/>
          <ac:picMkLst>
            <pc:docMk/>
            <pc:sldMk cId="3079718531" sldId="286"/>
            <ac:picMk id="11" creationId="{FD20623D-6097-4741-BFFB-6FC3BC833634}"/>
          </ac:picMkLst>
        </pc:picChg>
        <pc:picChg chg="add mod modCrop">
          <ac:chgData name="Stephen Schneider" userId="c7f22e6a-e907-4b4e-8fc7-3a29e45db193" providerId="ADAL" clId="{6C5121AF-3229-417C-809D-91B91E66577B}" dt="2021-10-17T20:49:25.195" v="580" actId="164"/>
          <ac:picMkLst>
            <pc:docMk/>
            <pc:sldMk cId="3079718531" sldId="286"/>
            <ac:picMk id="12" creationId="{0F744116-4222-40D3-93D8-7C5715EEBDD7}"/>
          </ac:picMkLst>
        </pc:picChg>
        <pc:picChg chg="add mod">
          <ac:chgData name="Stephen Schneider" userId="c7f22e6a-e907-4b4e-8fc7-3a29e45db193" providerId="ADAL" clId="{6C5121AF-3229-417C-809D-91B91E66577B}" dt="2021-10-17T20:49:25.195" v="580" actId="164"/>
          <ac:picMkLst>
            <pc:docMk/>
            <pc:sldMk cId="3079718531" sldId="286"/>
            <ac:picMk id="13" creationId="{4824F195-68D5-4D61-945D-F0453556FC89}"/>
          </ac:picMkLst>
        </pc:picChg>
      </pc:sldChg>
    </pc:docChg>
  </pc:docChgLst>
</pc:chgInfo>
</file>

<file path=ppt/media/hdphoto1.wdp>
</file>

<file path=ppt/media/image1.png>
</file>

<file path=ppt/media/image10.gif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0F34F-5CD0-E845-9707-7DC3249A0DBF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60540-59AC-3C4B-BF69-8D25E8F37D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365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7C431-CD80-964E-9653-B50634F6F5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3AB6E9-FEB8-B84C-A49F-6D9225C42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76585-62E9-7F4B-89E8-B6E6444BC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E9354-9263-9D47-BB77-735149C6F0A8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286F6-56F1-1C46-8137-96904BEAB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AB774-D932-264E-B677-033075E8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30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A4DDA-F370-E948-9416-4EECB66AF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C61AEA-C533-E540-B83E-918E3397AD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474DD-F6E8-8C4E-9156-4C60D39B1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725-BF6E-2541-8394-176AEE002A41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DF34A-F6C7-9B45-89D6-E4398C8CE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D352F-2567-5841-8382-E66159642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848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AA8923-940F-EA44-92B6-311D14FCE8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D2569A-FCA1-8A47-9FEA-7F6AEB1D92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256F8-AD4A-3648-A931-094A65424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BA727-BD1C-054A-B430-552C7C470BA6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46F9E-98DA-F046-8BA4-EE19540F0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60D02-006A-5248-859A-A67A210C5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33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9B1AD-6561-1843-8DBC-61C3B8A0A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D2B24-6459-9244-9FCA-F053F0B0F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13CA3-17DA-0743-BA3D-D07C6CBFB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2E48-DD54-B447-B24C-B36C43DAD3F5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24E23-83C4-ED41-A228-BC506B9AF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99F91-CA72-074E-A2EB-48A18E366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5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E0F98-3C5B-A940-B34F-E0BF0DE72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14F9F-DEE3-6246-AAF0-82FF59D35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B591F-CC24-1548-B01F-5C3D51E61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6E33-6CFE-8A4F-A65A-BB31AA285624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0B684-1DD8-FE4B-A040-59B105EB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F8E40-18EA-0E4E-80DE-738C833CC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543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A33B2-EDDB-1742-B3A3-AE4B34187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07650-34AC-7544-A40B-10C582481F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933D94-D278-A541-91FE-9DA2E420C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7D0E7-2F57-374E-AC9E-2B84E0ED0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077F-5901-4D43-9124-395E36785623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FE7748-68F2-0842-85C9-2399148C2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3BA41A-D717-0646-A03D-C32834C06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880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670B6-226D-FB4B-9CA0-231689E5E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3F1E6-1CF1-FA4D-B781-54AB2EE1D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477FDA-B6AC-6C4D-8C14-25BA39A9C2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C57AF6-5F00-F849-9D58-8184D8D0BE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C3D3C-68EB-D641-BD80-240D43D574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4F5BEC-E89F-B24D-8FEB-AD28ABA62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4ECBB-D12C-7A49-8163-2946F2894EEE}" type="datetime1">
              <a:rPr lang="en-SG" smtClean="0"/>
              <a:t>1/6/22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C4C2E2-EB7B-6447-B7F2-5DE75907B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E0B179-4016-AE4D-8474-C7A280D10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8516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AD388-5099-B646-95FF-60F6F48E8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0EE0DC-A5AC-9142-8654-317E9AC8B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1DEBB-178E-B941-82FF-4A6EA9281D3F}" type="datetime1">
              <a:rPr lang="en-SG" smtClean="0"/>
              <a:t>1/6/22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EC4B41-BB68-0C4F-8C7F-262AAB281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DF814-4ABA-0640-B407-5BD81E60D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546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C804A0-977F-DF47-BB74-36C359488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264C-4FEC-9E4A-B68E-A0D0C6DCD2AC}" type="datetime1">
              <a:rPr lang="en-SG" smtClean="0"/>
              <a:t>1/6/22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84933-C997-1542-AEC8-A1FD228C7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B6988A-F6FB-FD45-9864-3DC414851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434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D93C2-690D-4C41-B892-4DCE77BF3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29CA9-C7B8-FC45-B149-F21E7D2E5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CF6A3B-E13C-8D43-9F9F-E9AEF90B9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6E4F4-740A-5F46-910C-C38A2975E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F4D48-6AD6-BE41-BF5A-2BFB3DBA6BE8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D95B2C-564B-724F-BF96-AC926069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8D584-DF00-2343-93E2-895D2EE2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6191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B8711-460E-D740-8DA5-606226BB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36D76C-96EB-B84E-BF97-954E4C2042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FB4E7-633E-FB48-8310-C5E9072A6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4A35E9-766F-7444-A40C-0CCA4DCDE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25512-B827-A047-8316-675B419B703F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EC549E-33FC-E34A-A716-4CBEDAFA0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08E81-797A-B54F-897C-FC1BDA03E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775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A11EDB-9B17-B047-809D-9EABAEB01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1E15C1-CD98-0E40-83CF-204A86DDE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666A5-012E-F24B-80F8-A8FD260EA0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FD5A7-CA23-164B-A304-0DB1E6CFA7D3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1223D-91F0-8C49-A880-5CDBBAE4CE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05C14-B5E1-CF40-BEDB-3DCFF150E2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553F7-2ED1-FC4A-99B8-CC7FC3463A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12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1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tars in the sky&#10;&#10;Description automatically generated with medium confidence">
            <a:extLst>
              <a:ext uri="{FF2B5EF4-FFF2-40B4-BE49-F238E27FC236}">
                <a16:creationId xmlns:a16="http://schemas.microsoft.com/office/drawing/2014/main" id="{5B5E8F0D-D2C5-1949-87B8-31EA145007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6581" r="14202"/>
          <a:stretch/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7B9790-934C-9543-9D88-E3306668A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473" y="2950387"/>
            <a:ext cx="3052293" cy="3531403"/>
          </a:xfrm>
        </p:spPr>
        <p:txBody>
          <a:bodyPr anchor="t"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Astronomy 100/1 Lab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B302E4-CE58-D645-A7C4-1E4C4D411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922" y="743803"/>
            <a:ext cx="2808844" cy="1382392"/>
          </a:xfrm>
        </p:spPr>
        <p:txBody>
          <a:bodyPr anchor="b">
            <a:normAutofit/>
          </a:bodyPr>
          <a:lstStyle/>
          <a:p>
            <a:pPr algn="r"/>
            <a:r>
              <a:rPr lang="en-GB" sz="2000">
                <a:solidFill>
                  <a:srgbClr val="FFFFFF"/>
                </a:solidFill>
              </a:rPr>
              <a:t>Fall 2021</a:t>
            </a:r>
          </a:p>
          <a:p>
            <a:pPr algn="r"/>
            <a:endParaRPr lang="en-GB" sz="2000">
              <a:solidFill>
                <a:srgbClr val="FFFFFF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FC7BD9-7C6D-5849-9482-A6DB07F810E9}"/>
              </a:ext>
            </a:extLst>
          </p:cNvPr>
          <p:cNvSpPr txBox="1"/>
          <p:nvPr/>
        </p:nvSpPr>
        <p:spPr>
          <a:xfrm>
            <a:off x="4033683" y="6321821"/>
            <a:ext cx="1078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Yvonne Ban</a:t>
            </a:r>
          </a:p>
          <a:p>
            <a:r>
              <a:rPr lang="en-US" sz="1000" dirty="0"/>
              <a:t>12 Sept 2020</a:t>
            </a:r>
          </a:p>
          <a:p>
            <a:r>
              <a:rPr lang="en-US" sz="1000" dirty="0"/>
              <a:t>Exp time: 9m 08s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996489-ACBE-8446-AF77-16A61EE4674B}"/>
              </a:ext>
            </a:extLst>
          </p:cNvPr>
          <p:cNvSpPr txBox="1"/>
          <p:nvPr/>
        </p:nvSpPr>
        <p:spPr>
          <a:xfrm>
            <a:off x="6096000" y="4610803"/>
            <a:ext cx="60555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FFFF00"/>
                </a:solidFill>
              </a:rPr>
              <a:t>COVID REMINDERS: Your face mask must cover your mouth AND nose.</a:t>
            </a:r>
          </a:p>
          <a:p>
            <a:pPr algn="r"/>
            <a:r>
              <a:rPr lang="en-US" sz="2800" b="1" dirty="0">
                <a:solidFill>
                  <a:srgbClr val="FFFF00"/>
                </a:solidFill>
              </a:rPr>
              <a:t>If you are feeling at all ill, email your instructor, and don’t come to lab unless you have gotten a negative test.</a:t>
            </a:r>
          </a:p>
        </p:txBody>
      </p:sp>
    </p:spTree>
    <p:extLst>
      <p:ext uri="{BB962C8B-B14F-4D97-AF65-F5344CB8AC3E}">
        <p14:creationId xmlns:p14="http://schemas.microsoft.com/office/powerpoint/2010/main" val="8166441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65FE70-B867-E44A-BEE6-63A99AB7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717123"/>
            <a:ext cx="4443154" cy="156841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Retrograde motion was a major problem for ancient astronomers…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B0F700-8EFA-0042-AFA6-9042158F22D8}"/>
              </a:ext>
            </a:extLst>
          </p:cNvPr>
          <p:cNvSpPr txBox="1"/>
          <p:nvPr/>
        </p:nvSpPr>
        <p:spPr>
          <a:xfrm>
            <a:off x="411480" y="2684095"/>
            <a:ext cx="4443154" cy="3492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Up to few centuries ago, astronomers thought the Earth was the center of the solar system. They had to use </a:t>
            </a:r>
            <a:r>
              <a:rPr lang="en-US" sz="2800" b="1" dirty="0"/>
              <a:t>epicycles</a:t>
            </a:r>
            <a:r>
              <a:rPr lang="en-US" sz="2800" dirty="0"/>
              <a:t> to explain retrograde motion.</a:t>
            </a:r>
          </a:p>
        </p:txBody>
      </p:sp>
      <p:pic>
        <p:nvPicPr>
          <p:cNvPr id="5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E2FE9422-52CF-3548-A150-DB62101C9E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5816" y="1419654"/>
            <a:ext cx="6440424" cy="39633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7458CC-7F3A-D94A-84BA-44F73E611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3607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trees with a sunset in the background&#10;&#10;Description automatically generated with low confidence">
            <a:extLst>
              <a:ext uri="{FF2B5EF4-FFF2-40B4-BE49-F238E27FC236}">
                <a16:creationId xmlns:a16="http://schemas.microsoft.com/office/drawing/2014/main" id="{68F1C24E-6449-474E-B0C5-C57FA063EB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ABE273-769F-8843-BB5F-5D96477E4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6" y="1994385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GB" sz="3600" dirty="0"/>
              <a:t>Sunset Project: Part 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C2E57-79DE-5042-9978-4E100BD99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169" y="3355715"/>
            <a:ext cx="5513444" cy="3520861"/>
          </a:xfrm>
        </p:spPr>
        <p:txBody>
          <a:bodyPr anchor="ctr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You should have gotten your </a:t>
            </a:r>
            <a:r>
              <a:rPr lang="en-GB" b="1" dirty="0"/>
              <a:t>first</a:t>
            </a:r>
            <a:r>
              <a:rPr lang="en-GB" dirty="0"/>
              <a:t> sunset/sunrise photo.</a:t>
            </a:r>
          </a:p>
          <a:p>
            <a:pPr lvl="1"/>
            <a:r>
              <a:rPr lang="en-GB" dirty="0"/>
              <a:t>Bonus point for submitting by 16 Oct!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You will get a second photo </a:t>
            </a:r>
            <a:r>
              <a:rPr lang="en-GB" b="1" dirty="0"/>
              <a:t>at least a week</a:t>
            </a:r>
            <a:r>
              <a:rPr lang="en-GB" dirty="0"/>
              <a:t> after the first photo, from the same location.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You will get a third photo </a:t>
            </a:r>
            <a:r>
              <a:rPr lang="en-GB" b="1" dirty="0"/>
              <a:t>at least </a:t>
            </a:r>
            <a:br>
              <a:rPr lang="en-GB" b="1" dirty="0"/>
            </a:br>
            <a:r>
              <a:rPr lang="en-GB" b="1" dirty="0"/>
              <a:t>4 weeks </a:t>
            </a:r>
            <a:r>
              <a:rPr lang="en-GB" dirty="0"/>
              <a:t>after the first photo, </a:t>
            </a:r>
            <a:br>
              <a:rPr lang="en-GB" dirty="0"/>
            </a:br>
            <a:r>
              <a:rPr lang="en-GB" dirty="0"/>
              <a:t>also from the same location.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D27468-2A08-974E-BE20-12F05BC582FF}"/>
              </a:ext>
            </a:extLst>
          </p:cNvPr>
          <p:cNvSpPr txBox="1"/>
          <p:nvPr/>
        </p:nvSpPr>
        <p:spPr>
          <a:xfrm>
            <a:off x="11113213" y="0"/>
            <a:ext cx="1078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</a:rPr>
              <a:t>Yvonne Ban</a:t>
            </a:r>
          </a:p>
          <a:p>
            <a:pPr algn="r"/>
            <a:r>
              <a:rPr lang="en-US" sz="1000" dirty="0">
                <a:solidFill>
                  <a:schemeClr val="bg1"/>
                </a:solidFill>
              </a:rPr>
              <a:t>13 Nov 2020</a:t>
            </a:r>
          </a:p>
          <a:p>
            <a:pPr algn="r"/>
            <a:r>
              <a:rPr lang="en-US" sz="1000" dirty="0">
                <a:solidFill>
                  <a:schemeClr val="bg1"/>
                </a:solidFill>
              </a:rPr>
              <a:t>Amherst, MA</a:t>
            </a:r>
          </a:p>
        </p:txBody>
      </p:sp>
    </p:spTree>
    <p:extLst>
      <p:ext uri="{BB962C8B-B14F-4D97-AF65-F5344CB8AC3E}">
        <p14:creationId xmlns:p14="http://schemas.microsoft.com/office/powerpoint/2010/main" val="4262375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B8A28-3F91-8744-A6EA-1D0CA2F1B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Fill out the Lab 5 pre-lab survey.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11D9F-C80E-1543-8291-F3812DE88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Remember, we don’t grade the pre-lab survey for correctness, but we do for the end-of-lab quiz.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71929E-B7E8-4147-B30E-7A26A57A0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491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89051-B66E-2848-A018-2E3DBCAAE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4574"/>
            <a:ext cx="10515600" cy="1325563"/>
          </a:xfrm>
        </p:spPr>
        <p:txBody>
          <a:bodyPr/>
          <a:lstStyle/>
          <a:p>
            <a:r>
              <a:rPr lang="en-GB" dirty="0"/>
              <a:t>Part 1: You’re the </a:t>
            </a:r>
            <a:r>
              <a:rPr lang="en-GB" strike="sngStrike" dirty="0"/>
              <a:t>apple</a:t>
            </a:r>
            <a:r>
              <a:rPr lang="en-GB" dirty="0"/>
              <a:t> angle of my eye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CCB2B-6BE2-7442-B21C-E03D351A0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0137"/>
            <a:ext cx="10515600" cy="4351338"/>
          </a:xfrm>
        </p:spPr>
        <p:txBody>
          <a:bodyPr/>
          <a:lstStyle/>
          <a:p>
            <a:r>
              <a:rPr lang="en-GB" dirty="0"/>
              <a:t>Your mission, should you choose to accept it, is to measure the </a:t>
            </a:r>
            <a:r>
              <a:rPr lang="en-GB" b="1" dirty="0"/>
              <a:t>angular diameter</a:t>
            </a:r>
            <a:r>
              <a:rPr lang="en-GB" dirty="0"/>
              <a:t> of an object (ball at corner table).</a:t>
            </a:r>
          </a:p>
          <a:p>
            <a:pPr lvl="1"/>
            <a:r>
              <a:rPr lang="en-GB" dirty="0"/>
              <a:t>Each person should make at least </a:t>
            </a:r>
            <a:r>
              <a:rPr lang="en-GB" b="1" dirty="0"/>
              <a:t>one</a:t>
            </a:r>
            <a:r>
              <a:rPr lang="en-GB" dirty="0"/>
              <a:t> measurement.</a:t>
            </a:r>
          </a:p>
          <a:p>
            <a:r>
              <a:rPr lang="en-GB" dirty="0"/>
              <a:t>You will decide: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How will you measure the angular diameter?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At what distances will you take measurements?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Will you repeat the measurements?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Will you check each others’ measurements? What do you do if you disagree?</a:t>
            </a:r>
          </a:p>
          <a:p>
            <a:r>
              <a:rPr lang="en-GB" dirty="0"/>
              <a:t>Record your measurements and graph the data points on the </a:t>
            </a:r>
            <a:r>
              <a:rPr lang="en-GB" b="1" dirty="0"/>
              <a:t>table worksheet</a:t>
            </a:r>
            <a:r>
              <a:rPr lang="en-GB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AAFFF4-DF02-0246-9C91-946AB8F9DE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14"/>
          <a:stretch/>
        </p:blipFill>
        <p:spPr>
          <a:xfrm>
            <a:off x="640175" y="380107"/>
            <a:ext cx="10911650" cy="66446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1A88D-25CB-E546-BFC0-FAE3FB097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4890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0C7C1-B022-A841-B0A4-358E0C263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2: You’re the </a:t>
            </a:r>
            <a:r>
              <a:rPr lang="en-GB" strike="sngStrike" dirty="0"/>
              <a:t>apple</a:t>
            </a:r>
            <a:r>
              <a:rPr lang="en-GB" dirty="0"/>
              <a:t> angle of my eye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4E3EB-5F2D-E64F-B0EE-50B2C2B23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Look at your plotted points. Discuss: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SG" sz="3200" dirty="0"/>
              <a:t>Do the points exhibit a pattern? How would you describe that pattern in words?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SG" sz="3200" dirty="0"/>
              <a:t>How might you describe the relationship mathematically?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SG" sz="3200" dirty="0"/>
              <a:t>Do all the points agree with each other? What factors might explain the differences we see?</a:t>
            </a:r>
            <a:endParaRPr lang="en-GB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69716-DBBF-0844-BA41-79320903F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733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33A47-152F-5D4E-AC25-4E3440D33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00733" cy="1325563"/>
          </a:xfrm>
        </p:spPr>
        <p:txBody>
          <a:bodyPr/>
          <a:lstStyle/>
          <a:p>
            <a:r>
              <a:rPr lang="en-GB" dirty="0"/>
              <a:t>Part 3: Objects in space may be closer than they appear: </a:t>
            </a:r>
            <a:r>
              <a:rPr lang="en-GB" b="1" dirty="0">
                <a:solidFill>
                  <a:schemeClr val="accent2"/>
                </a:solidFill>
              </a:rPr>
              <a:t>Sun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E29B0-8349-E54E-B1CB-1622F1FF3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88573" cy="4351338"/>
          </a:xfrm>
        </p:spPr>
        <p:txBody>
          <a:bodyPr>
            <a:normAutofit/>
          </a:bodyPr>
          <a:lstStyle/>
          <a:p>
            <a:r>
              <a:rPr lang="en-GB" sz="3200" dirty="0"/>
              <a:t>Here are two pictures of (half) the Sun taken with the </a:t>
            </a:r>
            <a:r>
              <a:rPr lang="en-GB" sz="3200" b="1" dirty="0"/>
              <a:t>same</a:t>
            </a:r>
            <a:r>
              <a:rPr lang="en-GB" sz="3200" dirty="0"/>
              <a:t> telescope and camera half a year apart.</a:t>
            </a:r>
          </a:p>
          <a:p>
            <a:r>
              <a:rPr lang="en-GB" sz="3200" dirty="0"/>
              <a:t>There’s about a 2% change in apparent diameter.</a:t>
            </a:r>
          </a:p>
          <a:p>
            <a:r>
              <a:rPr lang="en-GB" sz="3200" dirty="0"/>
              <a:t>Which picture was taken in January? Which in July?</a:t>
            </a:r>
          </a:p>
          <a:p>
            <a:endParaRPr lang="en-GB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425E4-A166-FB44-8326-EC937FEAB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4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AFEC07-48EB-4BB1-A1AC-BFC4BE42D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1987" y="1990407"/>
            <a:ext cx="3400425" cy="33242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A88CE5-380D-406C-A8B8-F57C85A446FD}"/>
              </a:ext>
            </a:extLst>
          </p:cNvPr>
          <p:cNvSpPr txBox="1"/>
          <p:nvPr/>
        </p:nvSpPr>
        <p:spPr>
          <a:xfrm>
            <a:off x="8281987" y="5479627"/>
            <a:ext cx="1735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January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A1EBB4-4790-4D98-944D-D445A1C94DBC}"/>
              </a:ext>
            </a:extLst>
          </p:cNvPr>
          <p:cNvSpPr txBox="1"/>
          <p:nvPr/>
        </p:nvSpPr>
        <p:spPr>
          <a:xfrm>
            <a:off x="10017761" y="5479627"/>
            <a:ext cx="1664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July</a:t>
            </a:r>
          </a:p>
        </p:txBody>
      </p:sp>
    </p:spTree>
    <p:extLst>
      <p:ext uri="{BB962C8B-B14F-4D97-AF65-F5344CB8AC3E}">
        <p14:creationId xmlns:p14="http://schemas.microsoft.com/office/powerpoint/2010/main" val="3125726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32EBA62-3CFB-4593-84A2-3F2F600F7D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8" t="2621" r="657" b="2621"/>
          <a:stretch/>
        </p:blipFill>
        <p:spPr>
          <a:xfrm>
            <a:off x="7774036" y="358352"/>
            <a:ext cx="4328219" cy="41891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33A47-152F-5D4E-AC25-4E3440D33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275" y="365125"/>
            <a:ext cx="7382932" cy="1325563"/>
          </a:xfrm>
        </p:spPr>
        <p:txBody>
          <a:bodyPr>
            <a:normAutofit/>
          </a:bodyPr>
          <a:lstStyle/>
          <a:p>
            <a:r>
              <a:rPr lang="en-GB" sz="3600" dirty="0"/>
              <a:t>Part 3: Objects in space may be closer than they appear: </a:t>
            </a:r>
            <a:r>
              <a:rPr lang="en-GB" sz="3600" b="1" dirty="0">
                <a:solidFill>
                  <a:schemeClr val="accent1"/>
                </a:solidFill>
              </a:rPr>
              <a:t>Moon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E29B0-8349-E54E-B1CB-1622F1FF3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275" y="1622333"/>
            <a:ext cx="6934560" cy="4870541"/>
          </a:xfrm>
        </p:spPr>
        <p:txBody>
          <a:bodyPr>
            <a:noAutofit/>
          </a:bodyPr>
          <a:lstStyle/>
          <a:p>
            <a:r>
              <a:rPr lang="en-GB" sz="2800" dirty="0"/>
              <a:t>What is the Moon’s </a:t>
            </a:r>
            <a:r>
              <a:rPr lang="en-GB" sz="2800" b="1" dirty="0"/>
              <a:t>angular diameter</a:t>
            </a:r>
            <a:r>
              <a:rPr lang="en-GB" sz="2800" dirty="0"/>
              <a:t>?</a:t>
            </a:r>
          </a:p>
          <a:p>
            <a:r>
              <a:rPr lang="en-GB" sz="2800" dirty="0"/>
              <a:t>How much does that value </a:t>
            </a:r>
            <a:r>
              <a:rPr lang="en-GB" sz="2800" b="1" dirty="0"/>
              <a:t>change</a:t>
            </a:r>
            <a:r>
              <a:rPr lang="en-GB" sz="2800" dirty="0"/>
              <a:t>?</a:t>
            </a:r>
          </a:p>
          <a:p>
            <a:pPr lvl="1"/>
            <a:r>
              <a:rPr lang="en-GB" sz="2800" dirty="0"/>
              <a:t>Is it larger when it’s </a:t>
            </a:r>
            <a:r>
              <a:rPr lang="en-GB" sz="2800" b="1" dirty="0"/>
              <a:t>full</a:t>
            </a:r>
            <a:r>
              <a:rPr lang="en-GB" sz="2800" dirty="0"/>
              <a:t>?</a:t>
            </a:r>
          </a:p>
          <a:p>
            <a:pPr lvl="1"/>
            <a:r>
              <a:rPr lang="en-GB" sz="2800" dirty="0"/>
              <a:t>What is a </a:t>
            </a:r>
            <a:r>
              <a:rPr lang="en-GB" sz="2800" b="1" dirty="0"/>
              <a:t>supermoon</a:t>
            </a:r>
            <a:r>
              <a:rPr lang="en-GB" sz="2800" dirty="0"/>
              <a:t>?</a:t>
            </a:r>
          </a:p>
          <a:p>
            <a:r>
              <a:rPr lang="en-GB" sz="2800" dirty="0"/>
              <a:t>Note that the Moon’s angular diameter is </a:t>
            </a:r>
            <a:r>
              <a:rPr lang="en-GB" sz="2800" b="1" dirty="0"/>
              <a:t>SMALLER </a:t>
            </a:r>
            <a:r>
              <a:rPr lang="en-GB" sz="2800" dirty="0"/>
              <a:t>when it’s close to the horizon because it’s farther away than when it’s high in the sky!</a:t>
            </a:r>
          </a:p>
          <a:p>
            <a:r>
              <a:rPr lang="en-GB" sz="2800" dirty="0"/>
              <a:t>It’s a psychological illusion that the Moon </a:t>
            </a:r>
            <a:r>
              <a:rPr lang="en-GB" sz="2800" b="1" dirty="0"/>
              <a:t>feels</a:t>
            </a:r>
            <a:r>
              <a:rPr lang="en-GB" sz="2800" dirty="0"/>
              <a:t> larger near the horizon.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425E4-A166-FB44-8326-EC937FEAB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4" y="6349577"/>
            <a:ext cx="2743200" cy="365125"/>
          </a:xfrm>
        </p:spPr>
        <p:txBody>
          <a:bodyPr/>
          <a:lstStyle/>
          <a:p>
            <a:fld id="{856553F7-2ED1-FC4A-99B8-CC7FC3463ABF}" type="slidenum">
              <a:rPr lang="en-GB" smtClean="0"/>
              <a:t>5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94F6A5-E298-42C8-8A05-EBE801E0F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901" y="365125"/>
            <a:ext cx="4282027" cy="416882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B1AFD499-A562-43A0-8B55-190E7A94ACED}"/>
              </a:ext>
            </a:extLst>
          </p:cNvPr>
          <p:cNvGrpSpPr/>
          <p:nvPr/>
        </p:nvGrpSpPr>
        <p:grpSpPr>
          <a:xfrm>
            <a:off x="7774036" y="4975365"/>
            <a:ext cx="4206242" cy="1360666"/>
            <a:chOff x="1557865" y="5360809"/>
            <a:chExt cx="4206242" cy="1360666"/>
          </a:xfrm>
        </p:grpSpPr>
        <p:pic>
          <p:nvPicPr>
            <p:cNvPr id="10" name="Content Placeholder 3">
              <a:extLst>
                <a:ext uri="{FF2B5EF4-FFF2-40B4-BE49-F238E27FC236}">
                  <a16:creationId xmlns:a16="http://schemas.microsoft.com/office/drawing/2014/main" id="{729E10C3-0D2A-4F8F-B6C4-716C0C013C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3330" t="43290" r="43880" b="43023"/>
            <a:stretch/>
          </p:blipFill>
          <p:spPr>
            <a:xfrm rot="10800000">
              <a:off x="1557865" y="5360809"/>
              <a:ext cx="4206242" cy="136066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F744116-4222-40D3-93D8-7C5715EEBD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9137" t="40433" b="40695"/>
            <a:stretch/>
          </p:blipFill>
          <p:spPr>
            <a:xfrm rot="10800000">
              <a:off x="2737602" y="5973672"/>
              <a:ext cx="251075" cy="134939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824F195-68D5-4D61-945D-F0453556FC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9137" t="40433" b="40695"/>
            <a:stretch/>
          </p:blipFill>
          <p:spPr>
            <a:xfrm rot="16200000">
              <a:off x="2266855" y="6471442"/>
              <a:ext cx="251075" cy="1349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971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CF3475-929E-FD45-986F-A187807CD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GB" dirty="0"/>
              <a:t>A minute about minutes</a:t>
            </a:r>
          </a:p>
        </p:txBody>
      </p:sp>
      <p:pic>
        <p:nvPicPr>
          <p:cNvPr id="12" name="Picture 11" descr="Half face clock on a wall">
            <a:extLst>
              <a:ext uri="{FF2B5EF4-FFF2-40B4-BE49-F238E27FC236}">
                <a16:creationId xmlns:a16="http://schemas.microsoft.com/office/drawing/2014/main" id="{D9A90C58-117D-0D4A-83C1-D1B54FEFA3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03" r="2" b="2"/>
          <a:stretch/>
        </p:blipFill>
        <p:spPr>
          <a:xfrm>
            <a:off x="5858401" y="1901555"/>
            <a:ext cx="6170299" cy="422480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0E0CAAE-9C33-7C4A-AB90-9BA793E79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71568"/>
            <a:ext cx="5726988" cy="5049907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dirty="0"/>
              <a:t>Angles are commonly measured in </a:t>
            </a:r>
            <a:r>
              <a:rPr lang="en-GB" b="1" dirty="0"/>
              <a:t>degrees</a:t>
            </a:r>
            <a:r>
              <a:rPr lang="en-GB" dirty="0"/>
              <a:t>.</a:t>
            </a:r>
          </a:p>
          <a:p>
            <a:pPr>
              <a:spcBef>
                <a:spcPts val="600"/>
              </a:spcBef>
            </a:pPr>
            <a:r>
              <a:rPr lang="en-GB" dirty="0"/>
              <a:t>For smaller angles, we use </a:t>
            </a:r>
            <a:r>
              <a:rPr lang="en-GB" b="1" dirty="0"/>
              <a:t>minutes</a:t>
            </a:r>
            <a:r>
              <a:rPr lang="en-GB" dirty="0"/>
              <a:t>, or </a:t>
            </a:r>
            <a:r>
              <a:rPr lang="en-GB" b="1" dirty="0"/>
              <a:t>arcminutes</a:t>
            </a:r>
            <a:r>
              <a:rPr lang="en-GB" dirty="0"/>
              <a:t>.</a:t>
            </a:r>
          </a:p>
          <a:p>
            <a:pPr lvl="1">
              <a:spcBef>
                <a:spcPts val="600"/>
              </a:spcBef>
            </a:pPr>
            <a:r>
              <a:rPr lang="en-GB" dirty="0"/>
              <a:t>There are </a:t>
            </a:r>
            <a:r>
              <a:rPr lang="en-GB" b="1" dirty="0"/>
              <a:t>60</a:t>
            </a:r>
            <a:r>
              <a:rPr lang="en-GB" dirty="0"/>
              <a:t> arcminutes in a degree.</a:t>
            </a:r>
          </a:p>
          <a:p>
            <a:pPr>
              <a:spcBef>
                <a:spcPts val="600"/>
              </a:spcBef>
            </a:pPr>
            <a:r>
              <a:rPr lang="en-GB" dirty="0"/>
              <a:t>For even smaller angles, we use </a:t>
            </a:r>
            <a:r>
              <a:rPr lang="en-GB" b="1" dirty="0"/>
              <a:t>seconds</a:t>
            </a:r>
            <a:r>
              <a:rPr lang="en-GB" dirty="0"/>
              <a:t>, or </a:t>
            </a:r>
            <a:r>
              <a:rPr lang="en-GB" b="1" dirty="0"/>
              <a:t>arcseconds</a:t>
            </a:r>
            <a:r>
              <a:rPr lang="en-GB" dirty="0"/>
              <a:t>.</a:t>
            </a:r>
          </a:p>
          <a:p>
            <a:pPr lvl="1">
              <a:spcBef>
                <a:spcPts val="600"/>
              </a:spcBef>
            </a:pPr>
            <a:r>
              <a:rPr lang="en-GB" dirty="0"/>
              <a:t>There are </a:t>
            </a:r>
            <a:r>
              <a:rPr lang="en-GB" b="1" dirty="0"/>
              <a:t>60</a:t>
            </a:r>
            <a:r>
              <a:rPr lang="en-GB" dirty="0"/>
              <a:t> arcseconds in an arcminute.</a:t>
            </a:r>
          </a:p>
          <a:p>
            <a:pPr lvl="1">
              <a:spcBef>
                <a:spcPts val="600"/>
              </a:spcBef>
            </a:pPr>
            <a:r>
              <a:rPr lang="en-GB" dirty="0"/>
              <a:t>There are </a:t>
            </a:r>
            <a:r>
              <a:rPr lang="en-GB" b="1" dirty="0"/>
              <a:t>3600</a:t>
            </a:r>
            <a:r>
              <a:rPr lang="en-GB" dirty="0"/>
              <a:t> arcseconds in a degree.</a:t>
            </a:r>
          </a:p>
          <a:p>
            <a:pPr>
              <a:spcBef>
                <a:spcPts val="600"/>
              </a:spcBef>
            </a:pPr>
            <a:r>
              <a:rPr lang="en-GB" dirty="0"/>
              <a:t>Right ascension is measured in hours-minutes-seconds.</a:t>
            </a:r>
          </a:p>
          <a:p>
            <a:pPr lvl="1">
              <a:spcBef>
                <a:spcPts val="600"/>
              </a:spcBef>
            </a:pPr>
            <a:r>
              <a:rPr lang="en-GB" dirty="0"/>
              <a:t>There are </a:t>
            </a:r>
            <a:r>
              <a:rPr lang="en-GB" b="1" dirty="0"/>
              <a:t>24 </a:t>
            </a:r>
            <a:r>
              <a:rPr lang="en-GB" dirty="0"/>
              <a:t>hours in a circle of 360°.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87684-24B9-294D-8915-D06587DD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56553F7-2ED1-FC4A-99B8-CC7FC3463ABF}" type="slidenum">
              <a:rPr lang="en-GB" smtClean="0"/>
              <a:pPr>
                <a:spcAft>
                  <a:spcPts val="600"/>
                </a:spcAft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26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61ED9-3E22-A546-9208-E6412CD27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3: Objects in space may be closer than they appear: </a:t>
            </a:r>
            <a:r>
              <a:rPr lang="en-GB" b="1" dirty="0">
                <a:solidFill>
                  <a:srgbClr val="FF0000"/>
                </a:solidFill>
              </a:rPr>
              <a:t>Mars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DC286-2B15-6A45-8DB8-56BDEE20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sz="2800" dirty="0"/>
              <a:t>In groups of up to three, start up </a:t>
            </a:r>
            <a:r>
              <a:rPr lang="en-GB" sz="2800" dirty="0" err="1"/>
              <a:t>Stellarium</a:t>
            </a:r>
            <a:r>
              <a:rPr lang="en-GB" sz="2800" dirty="0"/>
              <a:t> and find </a:t>
            </a:r>
            <a:r>
              <a:rPr lang="en-GB" sz="2800" b="1" dirty="0"/>
              <a:t>Mars</a:t>
            </a:r>
            <a:r>
              <a:rPr lang="en-GB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Turn off the atmosphere and ground visualisations.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Zoom in on Mars until </a:t>
            </a:r>
            <a:r>
              <a:rPr lang="en-GB" sz="2800" dirty="0" err="1"/>
              <a:t>Stellarium</a:t>
            </a:r>
            <a:r>
              <a:rPr lang="en-GB" sz="2800" dirty="0"/>
              <a:t> renders its features.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Note Mars’s </a:t>
            </a:r>
            <a:r>
              <a:rPr lang="en-GB" sz="2800" b="1" dirty="0"/>
              <a:t>angular diameter</a:t>
            </a:r>
            <a:r>
              <a:rPr lang="en-GB" sz="2800" dirty="0"/>
              <a:t> in the left-side info panel.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Open up the Date/Time window.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Record and plot the </a:t>
            </a:r>
            <a:r>
              <a:rPr lang="en-GB" sz="2800" b="1" dirty="0"/>
              <a:t>angular diameter </a:t>
            </a:r>
            <a:r>
              <a:rPr lang="en-GB" sz="2800" dirty="0"/>
              <a:t>versus </a:t>
            </a:r>
            <a:r>
              <a:rPr lang="en-GB" sz="2800" b="1" dirty="0"/>
              <a:t>right ascension</a:t>
            </a:r>
            <a:r>
              <a:rPr lang="en-GB" sz="2800" dirty="0"/>
              <a:t> of Mars at least </a:t>
            </a:r>
            <a:r>
              <a:rPr lang="en-GB" sz="2800" b="1" dirty="0"/>
              <a:t>once per month</a:t>
            </a:r>
            <a:r>
              <a:rPr lang="en-GB" sz="2800" dirty="0"/>
              <a:t> from </a:t>
            </a:r>
            <a:r>
              <a:rPr lang="en-GB" sz="2800" b="1" dirty="0"/>
              <a:t>Oct 2021</a:t>
            </a:r>
            <a:r>
              <a:rPr lang="en-GB" sz="2800" dirty="0"/>
              <a:t> to </a:t>
            </a:r>
            <a:r>
              <a:rPr lang="en-GB" sz="2800" b="1" dirty="0"/>
              <a:t>Oct 2023</a:t>
            </a:r>
            <a:r>
              <a:rPr lang="en-GB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Fill out your worksheet and the end-of-lab quiz.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1AA05-DA84-234C-9B46-F10AA4BC8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6903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49FBD0-554B-3E4A-A7C2-6E46644A7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79" y="991443"/>
            <a:ext cx="5293581" cy="1294098"/>
          </a:xfrm>
        </p:spPr>
        <p:txBody>
          <a:bodyPr anchor="b">
            <a:noAutofit/>
          </a:bodyPr>
          <a:lstStyle/>
          <a:p>
            <a:r>
              <a:rPr lang="en-US" dirty="0"/>
              <a:t>What is retrograde motion?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4F8CC-CD78-A34D-8372-0FBBF6B5D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4095"/>
            <a:ext cx="5103561" cy="3492868"/>
          </a:xfrm>
        </p:spPr>
        <p:txBody>
          <a:bodyPr>
            <a:normAutofit/>
          </a:bodyPr>
          <a:lstStyle/>
          <a:p>
            <a:r>
              <a:rPr lang="en-US" sz="3200" dirty="0"/>
              <a:t>Where is Mars this month?</a:t>
            </a:r>
          </a:p>
          <a:p>
            <a:r>
              <a:rPr lang="en-US" sz="3200" dirty="0"/>
              <a:t>When Earth is closest to a planet and “passes” it, they appear to move </a:t>
            </a:r>
            <a:r>
              <a:rPr lang="en-US" sz="3200" b="1" dirty="0"/>
              <a:t>backwards</a:t>
            </a:r>
            <a:r>
              <a:rPr lang="en-US" sz="3200" dirty="0"/>
              <a:t> for a brief time...</a:t>
            </a:r>
          </a:p>
          <a:p>
            <a:r>
              <a:rPr lang="en-US" sz="3200" dirty="0"/>
              <a:t>Much like when you pass another car on the highway.</a:t>
            </a:r>
          </a:p>
        </p:txBody>
      </p:sp>
      <p:pic>
        <p:nvPicPr>
          <p:cNvPr id="4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BBB18262-3BBB-0440-AB82-26129B94A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757" y="869433"/>
            <a:ext cx="5863527" cy="511913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F78037-BCFE-6342-98BD-0D7E02FCE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553F7-2ED1-FC4A-99B8-CC7FC3463AB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4907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15728990DA7241B8DEC73F807DC921" ma:contentTypeVersion="14" ma:contentTypeDescription="Create a new document." ma:contentTypeScope="" ma:versionID="a4afe24bd06c0ab5bede1f34e7107655">
  <xsd:schema xmlns:xsd="http://www.w3.org/2001/XMLSchema" xmlns:xs="http://www.w3.org/2001/XMLSchema" xmlns:p="http://schemas.microsoft.com/office/2006/metadata/properties" xmlns:ns3="89b3e372-1b09-4211-95e4-0aeaf69bc9c4" xmlns:ns4="b1e9d495-d261-46bf-9af3-afd3d15e1b81" targetNamespace="http://schemas.microsoft.com/office/2006/metadata/properties" ma:root="true" ma:fieldsID="56a4cbec38651ea0be5799b16e179342" ns3:_="" ns4:_="">
    <xsd:import namespace="89b3e372-1b09-4211-95e4-0aeaf69bc9c4"/>
    <xsd:import namespace="b1e9d495-d261-46bf-9af3-afd3d15e1b8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e372-1b09-4211-95e4-0aeaf69bc9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e9d495-d261-46bf-9af3-afd3d15e1b8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32EDD0-1247-43AD-9376-106555E9FA7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DA0AE3D-9155-4244-B463-172862C233D8}">
  <ds:schemaRefs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b1e9d495-d261-46bf-9af3-afd3d15e1b81"/>
    <ds:schemaRef ds:uri="89b3e372-1b09-4211-95e4-0aeaf69bc9c4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B79DADB-1B53-4CB2-976F-EAC23E6A12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b3e372-1b09-4211-95e4-0aeaf69bc9c4"/>
    <ds:schemaRef ds:uri="b1e9d495-d261-46bf-9af3-afd3d15e1b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1974</TotalTime>
  <Words>716</Words>
  <Application>Microsoft Macintosh PowerPoint</Application>
  <PresentationFormat>Widescreen</PresentationFormat>
  <Paragraphs>76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Astronomy 100/1 Lab 3</vt:lpstr>
      <vt:lpstr>Fill out the Lab 5 pre-lab survey.</vt:lpstr>
      <vt:lpstr>Part 1: You’re the apple angle of my eye</vt:lpstr>
      <vt:lpstr>Part 2: You’re the apple angle of my eye</vt:lpstr>
      <vt:lpstr>Part 3: Objects in space may be closer than they appear: Sun</vt:lpstr>
      <vt:lpstr>Part 3: Objects in space may be closer than they appear: Moon</vt:lpstr>
      <vt:lpstr>A minute about minutes</vt:lpstr>
      <vt:lpstr>Part 3: Objects in space may be closer than they appear: Mars</vt:lpstr>
      <vt:lpstr>What is retrograde motion?</vt:lpstr>
      <vt:lpstr>Retrograde motion was a major problem for ancient astronomers…</vt:lpstr>
      <vt:lpstr>Sunset Project: Part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Astronomy 100 Lab 5</dc:title>
  <dc:creator>Yiwen Ban</dc:creator>
  <cp:lastModifiedBy>Yiwen Ban</cp:lastModifiedBy>
  <cp:revision>19</cp:revision>
  <dcterms:created xsi:type="dcterms:W3CDTF">2021-10-15T22:18:54Z</dcterms:created>
  <dcterms:modified xsi:type="dcterms:W3CDTF">2022-06-01T08:51:42Z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0x010100DC15728990DA7241B8DEC73F807DC921</vt:lpwstr>
  </property>
</Properties>
</file>

<file path=docProps/thumbnail.jpeg>
</file>